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94D4-BA80-4740-BB12-92DF5AFA6863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44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911346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16A5-21F1-458B-B6F2-7D01BD78A7F6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0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6380" y="285728"/>
            <a:ext cx="3628996" cy="1470025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Название презентации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85794"/>
            <a:ext cx="1643074" cy="64294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Логотип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6286520"/>
            <a:ext cx="1857388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Подзаголовок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38653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034" y="785794"/>
            <a:ext cx="164307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Логотип 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1428736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Название слайда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Тема Office</vt:lpstr>
      <vt:lpstr>Специальное оформление</vt:lpstr>
      <vt:lpstr>Название презентации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Markasian, Pavel (KIEVH)</cp:lastModifiedBy>
  <cp:revision>6</cp:revision>
  <dcterms:created xsi:type="dcterms:W3CDTF">2011-11-28T19:44:49Z</dcterms:created>
  <dcterms:modified xsi:type="dcterms:W3CDTF">2017-01-04T13:49:08Z</dcterms:modified>
</cp:coreProperties>
</file>