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7C6"/>
    <a:srgbClr val="F54949"/>
    <a:srgbClr val="04324E"/>
    <a:srgbClr val="3E52A0"/>
    <a:srgbClr val="2E2C2D"/>
    <a:srgbClr val="47627F"/>
    <a:srgbClr val="04105A"/>
    <a:srgbClr val="ED613E"/>
    <a:srgbClr val="BF3C48"/>
    <a:srgbClr val="856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mailto:powerpointbase@gmail.com" TargetMode="External"/><Relationship Id="rId3" Type="http://schemas.openxmlformats.org/officeDocument/2006/relationships/hyperlink" Target="http://powerpointbase.com/templates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hyperlink" Target="http://www.powerpointbas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werpointbase.com/certificates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powerpointbase.com/diagrams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powerpointbase.com/wordtemplates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106" y="1519237"/>
            <a:ext cx="5015484" cy="2387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Name of presentation</a:t>
            </a:r>
            <a:endParaRPr lang="en-US" sz="48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3106" y="3915981"/>
            <a:ext cx="4992624" cy="1655762"/>
          </a:xfrm>
        </p:spPr>
        <p:txBody>
          <a:bodyPr/>
          <a:lstStyle/>
          <a:p>
            <a:r>
              <a:rPr lang="en-US" dirty="0" smtClean="0">
                <a:solidFill>
                  <a:srgbClr val="A0B7C6"/>
                </a:solidFill>
              </a:rPr>
              <a:t>Subtitle here</a:t>
            </a:r>
            <a:endParaRPr lang="en-US" dirty="0">
              <a:solidFill>
                <a:srgbClr val="A0B7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128" y="140110"/>
            <a:ext cx="5605272" cy="89620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SLIDE TITLE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2015598" y="4248912"/>
            <a:ext cx="5105400" cy="555625"/>
            <a:chOff x="1248" y="1440"/>
            <a:chExt cx="3216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015598" y="1734312"/>
            <a:ext cx="5105400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/>
                <a:t>Click to add Title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2015598" y="2572512"/>
            <a:ext cx="5105400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2015598" y="3410712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2015598" y="5109337"/>
            <a:ext cx="5105400" cy="555625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/>
                <a:t>Click to add Title</a:t>
              </a: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6"/>
          <p:cNvSpPr/>
          <p:nvPr/>
        </p:nvSpPr>
        <p:spPr>
          <a:xfrm>
            <a:off x="196487" y="1213828"/>
            <a:ext cx="4388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www.powerpointbase.com</a:t>
            </a:r>
            <a:r>
              <a:rPr lang="en-US" dirty="0" smtClean="0"/>
              <a:t> – </a:t>
            </a:r>
            <a:r>
              <a:rPr lang="ru-RU" dirty="0" smtClean="0"/>
              <a:t>это самый крупный портал бесплатных шаблонов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http://powerpointbase.com/templates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шаблоны презентаций </a:t>
            </a:r>
            <a:r>
              <a:rPr lang="en-US" dirty="0" smtClean="0"/>
              <a:t>PowerPoint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http://powerpointbase.com/wordtemplates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шаблоны </a:t>
            </a:r>
            <a:r>
              <a:rPr lang="en-US" dirty="0" smtClean="0"/>
              <a:t>Word </a:t>
            </a:r>
            <a:r>
              <a:rPr lang="ru-RU" dirty="0" smtClean="0"/>
              <a:t>для создания эффектных раздаточных материалов, тетрадей</a:t>
            </a:r>
          </a:p>
          <a:p>
            <a:endParaRPr lang="ru-RU" dirty="0"/>
          </a:p>
          <a:p>
            <a:r>
              <a:rPr lang="en-US" dirty="0">
                <a:hlinkClick r:id="rId5"/>
              </a:rPr>
              <a:t>http://powerpointbase.com/diagrams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- шаблоны диаграмм и графиков для большей визуализации в презентациях</a:t>
            </a:r>
          </a:p>
          <a:p>
            <a:endParaRPr lang="ru-RU" dirty="0"/>
          </a:p>
          <a:p>
            <a:r>
              <a:rPr lang="en-US" dirty="0">
                <a:hlinkClick r:id="rId6"/>
              </a:rPr>
              <a:t>http://powerpointbase.com/certificates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- шаблоны сертификатов, дипломов, грамот</a:t>
            </a:r>
          </a:p>
          <a:p>
            <a:endParaRPr lang="ru-RU" dirty="0"/>
          </a:p>
          <a:p>
            <a:r>
              <a:rPr lang="ru-RU" dirty="0" smtClean="0"/>
              <a:t>А также видео-уроки, статьи и многое другое…  </a:t>
            </a:r>
            <a:endParaRPr lang="ru-RU" dirty="0"/>
          </a:p>
        </p:txBody>
      </p:sp>
      <p:sp>
        <p:nvSpPr>
          <p:cNvPr id="7" name="Прямоугольник 7"/>
          <p:cNvSpPr/>
          <p:nvPr/>
        </p:nvSpPr>
        <p:spPr>
          <a:xfrm>
            <a:off x="5053484" y="1213828"/>
            <a:ext cx="362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НАШИ УСЛУГИ: </a:t>
            </a:r>
            <a:endParaRPr lang="ru-RU" b="1" dirty="0"/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3" y="1609749"/>
            <a:ext cx="2857500" cy="952500"/>
          </a:xfrm>
          <a:prstGeom prst="rect">
            <a:avLst/>
          </a:prstGeom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4" y="5851355"/>
            <a:ext cx="2857500" cy="952500"/>
          </a:xfrm>
          <a:prstGeom prst="rect">
            <a:avLst/>
          </a:prstGeom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28" y="3306725"/>
            <a:ext cx="2857500" cy="952500"/>
          </a:xfrm>
          <a:prstGeom prst="rect">
            <a:avLst/>
          </a:prstGeom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28" y="2462516"/>
            <a:ext cx="2857500" cy="952500"/>
          </a:xfrm>
          <a:prstGeom prst="rect">
            <a:avLst/>
          </a:prstGeom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4" y="4989731"/>
            <a:ext cx="2857500" cy="952500"/>
          </a:xfrm>
          <a:prstGeom prst="rect">
            <a:avLst/>
          </a:prstGeom>
        </p:spPr>
      </p:pic>
      <p:pic>
        <p:nvPicPr>
          <p:cNvPr id="13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4" y="4138928"/>
            <a:ext cx="2857500" cy="952500"/>
          </a:xfrm>
          <a:prstGeom prst="rect">
            <a:avLst/>
          </a:prstGeom>
        </p:spPr>
      </p:pic>
      <p:sp>
        <p:nvSpPr>
          <p:cNvPr id="14" name="Прямоугольник 14"/>
          <p:cNvSpPr/>
          <p:nvPr/>
        </p:nvSpPr>
        <p:spPr>
          <a:xfrm>
            <a:off x="5024953" y="555142"/>
            <a:ext cx="4119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Контакты: </a:t>
            </a:r>
            <a:r>
              <a:rPr lang="en-US" dirty="0" smtClean="0">
                <a:hlinkClick r:id="rId13"/>
              </a:rPr>
              <a:t>powerpointbase@gmail.com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 descr="ÐÐµÑÐ¿Ð»Ð°ÑÐ½ÑÐµ ÑÐ°Ð±Ð»Ð¾Ð½Ñ Ð¿ÑÐµÐ·ÐµÐ½ÑÐ°ÑÐ¸Ð¹ PowerPoi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7" y="192088"/>
            <a:ext cx="2000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2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103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Name of presentation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33</cp:revision>
  <dcterms:created xsi:type="dcterms:W3CDTF">2018-09-04T12:10:47Z</dcterms:created>
  <dcterms:modified xsi:type="dcterms:W3CDTF">2019-01-23T14:28:55Z</dcterms:modified>
</cp:coreProperties>
</file>