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E61"/>
    <a:srgbClr val="47627F"/>
    <a:srgbClr val="04105A"/>
    <a:srgbClr val="ED613E"/>
    <a:srgbClr val="BF3C48"/>
    <a:srgbClr val="856E45"/>
    <a:srgbClr val="6F267F"/>
    <a:srgbClr val="FECB00"/>
    <a:srgbClr val="729F11"/>
    <a:srgbClr val="11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mailto:powerpointbase@gmail.com" TargetMode="External"/><Relationship Id="rId3" Type="http://schemas.openxmlformats.org/officeDocument/2006/relationships/hyperlink" Target="http://powerpointbase.com/templates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www.powerpoint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certificates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powerpointbase.com/diagrams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powerpointbase.com/wordtemplates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688" y="1278446"/>
            <a:ext cx="5015484" cy="23876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Name of presentation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5688" y="3666046"/>
            <a:ext cx="4992624" cy="1655762"/>
          </a:xfrm>
        </p:spPr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45336"/>
            <a:ext cx="8705088" cy="896209"/>
          </a:xfrm>
        </p:spPr>
        <p:txBody>
          <a:bodyPr/>
          <a:lstStyle/>
          <a:p>
            <a:pPr algn="ctr"/>
            <a:r>
              <a:rPr lang="en-US" b="1" dirty="0" smtClean="0"/>
              <a:t>SLIDE TITLE</a:t>
            </a:r>
            <a:endParaRPr lang="en-US" b="1" dirty="0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96440" y="4303776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96440" y="1789176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996440" y="2627376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96440" y="3465576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996440" y="5164201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6"/>
          <p:cNvSpPr/>
          <p:nvPr/>
        </p:nvSpPr>
        <p:spPr>
          <a:xfrm>
            <a:off x="196487" y="1213828"/>
            <a:ext cx="4388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www.powerpointbase.com</a:t>
            </a:r>
            <a:r>
              <a:rPr lang="en-US" dirty="0" smtClean="0"/>
              <a:t> – </a:t>
            </a:r>
            <a:r>
              <a:rPr lang="ru-RU" dirty="0" smtClean="0"/>
              <a:t>это самый крупный портал бесплатных шаблонов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http://powerpointbase.com/templates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шаблоны презентаций </a:t>
            </a:r>
            <a:r>
              <a:rPr lang="en-US" dirty="0" smtClean="0"/>
              <a:t>PowerPoint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http://powerpointbase.com/wordtemplates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шаблоны </a:t>
            </a:r>
            <a:r>
              <a:rPr lang="en-US" dirty="0" smtClean="0"/>
              <a:t>Word </a:t>
            </a:r>
            <a:r>
              <a:rPr lang="ru-RU" dirty="0" smtClean="0"/>
              <a:t>для создания эффектных раздаточных материалов, тетрадей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http://powerpointbase.com/diagrams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- шаблоны диаграмм и графиков для большей визуализации в презентациях</a:t>
            </a:r>
          </a:p>
          <a:p>
            <a:endParaRPr lang="ru-RU" dirty="0"/>
          </a:p>
          <a:p>
            <a:r>
              <a:rPr lang="en-US" dirty="0">
                <a:hlinkClick r:id="rId6"/>
              </a:rPr>
              <a:t>http://powerpointbase.com/certificates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- шаблоны сертификатов, дипломов, грамот</a:t>
            </a:r>
          </a:p>
          <a:p>
            <a:endParaRPr lang="ru-RU" dirty="0"/>
          </a:p>
          <a:p>
            <a:r>
              <a:rPr lang="ru-RU" dirty="0" smtClean="0"/>
              <a:t>А также видео-уроки, статьи и многое другое…  </a:t>
            </a:r>
            <a:endParaRPr lang="ru-RU" dirty="0"/>
          </a:p>
        </p:txBody>
      </p:sp>
      <p:sp>
        <p:nvSpPr>
          <p:cNvPr id="7" name="Прямоугольник 7"/>
          <p:cNvSpPr/>
          <p:nvPr/>
        </p:nvSpPr>
        <p:spPr>
          <a:xfrm>
            <a:off x="5053484" y="1213828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УСЛУГИ: </a:t>
            </a:r>
            <a:endParaRPr lang="ru-RU" b="1" dirty="0"/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3" y="1609749"/>
            <a:ext cx="2857500" cy="952500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5851355"/>
            <a:ext cx="2857500" cy="952500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3306725"/>
            <a:ext cx="2857500" cy="952500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2462516"/>
            <a:ext cx="2857500" cy="952500"/>
          </a:xfrm>
          <a:prstGeom prst="rect">
            <a:avLst/>
          </a:prstGeom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989731"/>
            <a:ext cx="2857500" cy="952500"/>
          </a:xfrm>
          <a:prstGeom prst="rect">
            <a:avLst/>
          </a:prstGeom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138928"/>
            <a:ext cx="2857500" cy="952500"/>
          </a:xfrm>
          <a:prstGeom prst="rect">
            <a:avLst/>
          </a:prstGeom>
        </p:spPr>
      </p:pic>
      <p:sp>
        <p:nvSpPr>
          <p:cNvPr id="14" name="Прямоугольник 14"/>
          <p:cNvSpPr/>
          <p:nvPr/>
        </p:nvSpPr>
        <p:spPr>
          <a:xfrm>
            <a:off x="5024953" y="555142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Контакты: </a:t>
            </a:r>
            <a:r>
              <a:rPr lang="en-US" dirty="0" smtClean="0">
                <a:hlinkClick r:id="rId13"/>
              </a:rPr>
              <a:t>powerpointbase@gmail.com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ÐÐµÑÐ¿Ð»Ð°ÑÐ½ÑÐµ ÑÐ°Ð±Ð»Ð¾Ð½Ñ Ð¿ÑÐµÐ·ÐµÐ½ÑÐ°ÑÐ¸Ð¹ PowerPoi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7" y="192088"/>
            <a:ext cx="2000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103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Name of presentation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32</cp:revision>
  <dcterms:created xsi:type="dcterms:W3CDTF">2018-09-04T12:10:47Z</dcterms:created>
  <dcterms:modified xsi:type="dcterms:W3CDTF">2018-09-04T13:15:23Z</dcterms:modified>
</cp:coreProperties>
</file>