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3C48"/>
    <a:srgbClr val="856E45"/>
    <a:srgbClr val="6F267F"/>
    <a:srgbClr val="FECB00"/>
    <a:srgbClr val="729F11"/>
    <a:srgbClr val="111E31"/>
    <a:srgbClr val="F7E8E1"/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1933"/>
            <a:ext cx="9144000" cy="984885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Теплицы </a:t>
            </a:r>
            <a:r>
              <a:rPr lang="ru-RU" sz="3200" dirty="0"/>
              <a:t>5-го </a:t>
            </a:r>
            <a:r>
              <a:rPr lang="ru-RU" sz="3200" dirty="0" smtClean="0"/>
              <a:t>поколения: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en-US" sz="3200" dirty="0"/>
              <a:t>Active Climate </a:t>
            </a:r>
            <a:r>
              <a:rPr lang="en-US" sz="3200" dirty="0" smtClean="0"/>
              <a:t>Active Air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5907" y="1685741"/>
            <a:ext cx="7608093" cy="1328830"/>
          </a:xfrm>
        </p:spPr>
        <p:txBody>
          <a:bodyPr/>
          <a:lstStyle/>
          <a:p>
            <a:r>
              <a:rPr lang="ru-RU" dirty="0"/>
              <a:t>Большая высота конструкций, равная 7 метрам, позволяет увеличить расстояние между крышей и верхушками растений.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71825" y="1195593"/>
            <a:ext cx="307181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КОНСТРУКЦИЯ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1825"/>
            <a:ext cx="91440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24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Теплицы 5-го поколения:  Active Climate Active Air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Kravchenko</cp:lastModifiedBy>
  <cp:revision>24</cp:revision>
  <dcterms:created xsi:type="dcterms:W3CDTF">2018-09-04T12:10:47Z</dcterms:created>
  <dcterms:modified xsi:type="dcterms:W3CDTF">2019-03-18T08:20:21Z</dcterms:modified>
</cp:coreProperties>
</file>