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049700A-F040-49D0-A30F-E4E55AE85216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39D4FE-6AD4-4460-9B5A-B5FF4B35B26C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700A-F040-49D0-A30F-E4E55AE85216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D4FE-6AD4-4460-9B5A-B5FF4B35B2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700A-F040-49D0-A30F-E4E55AE85216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D4FE-6AD4-4460-9B5A-B5FF4B35B2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700A-F040-49D0-A30F-E4E55AE85216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D4FE-6AD4-4460-9B5A-B5FF4B35B2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700A-F040-49D0-A30F-E4E55AE85216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D4FE-6AD4-4460-9B5A-B5FF4B35B2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700A-F040-49D0-A30F-E4E55AE85216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D4FE-6AD4-4460-9B5A-B5FF4B35B26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700A-F040-49D0-A30F-E4E55AE85216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D4FE-6AD4-4460-9B5A-B5FF4B35B2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700A-F040-49D0-A30F-E4E55AE85216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D4FE-6AD4-4460-9B5A-B5FF4B35B2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700A-F040-49D0-A30F-E4E55AE85216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D4FE-6AD4-4460-9B5A-B5FF4B35B2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700A-F040-49D0-A30F-E4E55AE85216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D4FE-6AD4-4460-9B5A-B5FF4B35B26C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700A-F040-49D0-A30F-E4E55AE85216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D4FE-6AD4-4460-9B5A-B5FF4B35B2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049700A-F040-49D0-A30F-E4E55AE85216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A39D4FE-6AD4-4460-9B5A-B5FF4B35B2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Наша клумба цветет с апреля по октябрь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Оформила </a:t>
            </a:r>
          </a:p>
          <a:p>
            <a:r>
              <a:rPr lang="ru-RU" dirty="0" smtClean="0"/>
              <a:t>Кравченко И. Г.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0" y="3356992"/>
            <a:ext cx="4212708" cy="280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95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024744" cy="1143000"/>
          </a:xfrm>
        </p:spPr>
        <p:txBody>
          <a:bodyPr/>
          <a:lstStyle/>
          <a:p>
            <a:r>
              <a:rPr lang="ru-RU" dirty="0" smtClean="0"/>
              <a:t>Выбери месяц</a:t>
            </a:r>
            <a:endParaRPr lang="ru-RU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55576" y="1916832"/>
            <a:ext cx="187220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апрель</a:t>
            </a:r>
            <a:endParaRPr lang="ru-RU" sz="2800" b="1" dirty="0"/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059832" y="1892836"/>
            <a:ext cx="187220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май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3477012"/>
            <a:ext cx="187220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июнь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59832" y="3501008"/>
            <a:ext cx="187220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июль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92080" y="3459832"/>
            <a:ext cx="187220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август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576" y="5229200"/>
            <a:ext cx="208823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сентябрь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59832" y="5212020"/>
            <a:ext cx="208823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октябрь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327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3672526" cy="6858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Цветы апреля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1340768"/>
            <a:ext cx="4176464" cy="504056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Подснежники (пролески) — распускаются сразу после таяния снега, цветы обычно голубые, синие или белые. </a:t>
            </a:r>
          </a:p>
          <a:p>
            <a:r>
              <a:rPr lang="ru-RU" dirty="0" smtClean="0"/>
              <a:t>Крокусы </a:t>
            </a:r>
            <a:r>
              <a:rPr lang="ru-RU" dirty="0"/>
              <a:t>— одними из первых появляются после зимы, бутоны бывают синими, жёлтыми, розовыми, фиолетовыми или двухцветными. </a:t>
            </a:r>
          </a:p>
          <a:p>
            <a:r>
              <a:rPr lang="ru-RU" dirty="0" smtClean="0"/>
              <a:t>Печеночница </a:t>
            </a:r>
            <a:r>
              <a:rPr lang="ru-RU" dirty="0"/>
              <a:t>— в апреле показывает фиолетовые цветки, которые радуют глаз в течение 3–4 недель. С приходом темноты цветочки закрываются, утром — раскрываются вновь. </a:t>
            </a:r>
          </a:p>
          <a:p>
            <a:r>
              <a:rPr lang="ru-RU" dirty="0" smtClean="0"/>
              <a:t>Барвинок </a:t>
            </a:r>
            <a:r>
              <a:rPr lang="ru-RU" dirty="0"/>
              <a:t>— цветёт в середине апреля, имеет пять лепестков и окрашен в голубой или синий цвет. </a:t>
            </a:r>
          </a:p>
          <a:p>
            <a:r>
              <a:rPr lang="ru-RU" dirty="0" smtClean="0"/>
              <a:t>Медуница </a:t>
            </a:r>
            <a:r>
              <a:rPr lang="ru-RU" dirty="0"/>
              <a:t>— цветки диаметром около двух сантиметров розового и сине-фиолетового оттенка на одном стебле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668344" y="5877272"/>
            <a:ext cx="100811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3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3744416" cy="1143000"/>
          </a:xfrm>
        </p:spPr>
        <p:txBody>
          <a:bodyPr/>
          <a:lstStyle/>
          <a:p>
            <a:r>
              <a:rPr lang="ru-RU" dirty="0" smtClean="0"/>
              <a:t>Цветы мая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1844824"/>
            <a:ext cx="3600400" cy="460851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Многолетники</a:t>
            </a:r>
          </a:p>
          <a:p>
            <a:r>
              <a:rPr lang="ru-RU" dirty="0"/>
              <a:t>Незабудка садовая — компактное растение высотой 20–30 см с голубыми или розовыми цветками.</a:t>
            </a:r>
          </a:p>
          <a:p>
            <a:r>
              <a:rPr lang="ru-RU" dirty="0"/>
              <a:t>Ландыш майский — классический представитель майских цветов с белыми душистыми соцветиями.</a:t>
            </a:r>
          </a:p>
          <a:p>
            <a:r>
              <a:rPr lang="ru-RU" dirty="0"/>
              <a:t>Прострел обыкновенный — раннецветущее растение с фиолетовыми цветками.</a:t>
            </a:r>
          </a:p>
          <a:p>
            <a:r>
              <a:rPr lang="ru-RU" dirty="0"/>
              <a:t>Флокс шиловидный — низкорослое растение, образующее цветочные ковры.</a:t>
            </a:r>
          </a:p>
          <a:p>
            <a:r>
              <a:rPr lang="ru-RU" dirty="0"/>
              <a:t>Ромашка садовая — классический майский цветок с бело-жёлтыми соцветиями.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668344" y="5877272"/>
            <a:ext cx="100811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6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Цветы июня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2323653"/>
            <a:ext cx="2592404" cy="3337596"/>
          </a:xfrm>
        </p:spPr>
        <p:txBody>
          <a:bodyPr/>
          <a:lstStyle/>
          <a:p>
            <a:r>
              <a:rPr lang="ru-RU" dirty="0" smtClean="0"/>
              <a:t>Розы</a:t>
            </a:r>
          </a:p>
          <a:p>
            <a:r>
              <a:rPr lang="ru-RU" dirty="0" smtClean="0"/>
              <a:t>Пионы</a:t>
            </a:r>
          </a:p>
          <a:p>
            <a:r>
              <a:rPr lang="ru-RU" dirty="0" smtClean="0"/>
              <a:t>Ирисы</a:t>
            </a:r>
          </a:p>
          <a:p>
            <a:r>
              <a:rPr lang="ru-RU" dirty="0" smtClean="0"/>
              <a:t>Ромашки 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668344" y="5877272"/>
            <a:ext cx="100811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93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3672408" cy="1152128"/>
          </a:xfrm>
        </p:spPr>
        <p:txBody>
          <a:bodyPr/>
          <a:lstStyle/>
          <a:p>
            <a:r>
              <a:rPr lang="ru-RU" dirty="0" smtClean="0"/>
              <a:t>Цветы июля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1772816"/>
            <a:ext cx="4392488" cy="4752528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Флоксы метельчатые — соцветия разных цветов: от чисто-белого до тёмно-фиолетового. Высота варьируется от 40 см до 1,5 метров. </a:t>
            </a:r>
          </a:p>
          <a:p>
            <a:r>
              <a:rPr lang="ru-RU" dirty="0" smtClean="0"/>
              <a:t>Пионы </a:t>
            </a:r>
            <a:r>
              <a:rPr lang="ru-RU" dirty="0"/>
              <a:t>— завершают цветение в начале июля, поздние сорта могут цвести до середины месяца, особенно в прохладном климате. После цветения декоративная листва остаётся украшением сада до осени. </a:t>
            </a:r>
          </a:p>
          <a:p>
            <a:r>
              <a:rPr lang="ru-RU" dirty="0" smtClean="0"/>
              <a:t>Дельфиниум </a:t>
            </a:r>
            <a:r>
              <a:rPr lang="ru-RU" dirty="0"/>
              <a:t>— в июле переживает вторую волну цветения, если после первой его обрезали. Высокие свечи соцветий в синих, голубых, розовых и белых тонах. </a:t>
            </a:r>
          </a:p>
          <a:p>
            <a:r>
              <a:rPr lang="ru-RU" dirty="0" smtClean="0"/>
              <a:t>Эхинацея </a:t>
            </a:r>
            <a:r>
              <a:rPr lang="ru-RU" dirty="0"/>
              <a:t>— начинает цветение в июле и продолжает до осени. Классическая пурпурная, белая, жёлтая, оранжевая — выбор огромен. </a:t>
            </a:r>
          </a:p>
          <a:p>
            <a:r>
              <a:rPr lang="ru-RU" dirty="0" smtClean="0"/>
              <a:t>Рудбекия </a:t>
            </a:r>
            <a:r>
              <a:rPr lang="ru-RU" dirty="0"/>
              <a:t>— жёлтые, оранжевые цветы с тёмным центром цветут до заморозков. </a:t>
            </a:r>
          </a:p>
          <a:p>
            <a:r>
              <a:rPr lang="ru-RU" dirty="0" err="1" smtClean="0"/>
              <a:t>Монарда</a:t>
            </a:r>
            <a:r>
              <a:rPr lang="ru-RU" dirty="0" smtClean="0"/>
              <a:t> </a:t>
            </a:r>
            <a:r>
              <a:rPr lang="ru-RU" dirty="0"/>
              <a:t>— красные, розовые, белые, лиловые соцветия появляются в июле и цветут до осени. </a:t>
            </a:r>
          </a:p>
          <a:p>
            <a:r>
              <a:rPr lang="ru-RU" dirty="0" err="1" smtClean="0"/>
              <a:t>Гипсофила</a:t>
            </a:r>
            <a:r>
              <a:rPr lang="ru-RU" dirty="0" smtClean="0"/>
              <a:t> </a:t>
            </a:r>
            <a:r>
              <a:rPr lang="ru-RU" dirty="0"/>
              <a:t>— полностью расцветает в первой декаде июля и продолжает цвести до начала осени. </a:t>
            </a:r>
          </a:p>
          <a:p>
            <a:r>
              <a:rPr lang="ru-RU" dirty="0" err="1" smtClean="0"/>
              <a:t>Гелениум</a:t>
            </a:r>
            <a:r>
              <a:rPr lang="ru-RU" dirty="0" smtClean="0"/>
              <a:t> </a:t>
            </a:r>
            <a:r>
              <a:rPr lang="ru-RU" dirty="0"/>
              <a:t>— примерно с середины июля и до наступления заморозков цветки украшают клумбы жёлтыми, оранжевыми, коричневыми, пурпурными красками.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668344" y="5877272"/>
            <a:ext cx="100811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58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Цветы августа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668344" y="5877272"/>
            <a:ext cx="100811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65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Цветы сентября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668344" y="5877272"/>
            <a:ext cx="100811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71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Цветы октября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668344" y="5877272"/>
            <a:ext cx="100811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64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</TotalTime>
  <Words>366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Остин</vt:lpstr>
      <vt:lpstr>Наша клумба цветет с апреля по октябрь</vt:lpstr>
      <vt:lpstr>Выбери месяц</vt:lpstr>
      <vt:lpstr>Цветы апреля</vt:lpstr>
      <vt:lpstr>Цветы мая</vt:lpstr>
      <vt:lpstr>Цветы июня</vt:lpstr>
      <vt:lpstr>Цветы июля</vt:lpstr>
      <vt:lpstr>Цветы августа</vt:lpstr>
      <vt:lpstr>Цветы сентября</vt:lpstr>
      <vt:lpstr>Цветы октября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клумба цветет с апреля по октябрь</dc:title>
  <dc:creator>Kravchenko</dc:creator>
  <cp:lastModifiedBy>Kravchenko</cp:lastModifiedBy>
  <cp:revision>3</cp:revision>
  <dcterms:created xsi:type="dcterms:W3CDTF">2026-03-23T11:12:25Z</dcterms:created>
  <dcterms:modified xsi:type="dcterms:W3CDTF">2026-03-23T11:29:20Z</dcterms:modified>
</cp:coreProperties>
</file>